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 Aw Po Po" initials="AAPP" lastIdx="0" clrIdx="0">
    <p:extLst>
      <p:ext uri="{19B8F6BF-5375-455C-9EA6-DF929625EA0E}">
        <p15:presenceInfo xmlns:p15="http://schemas.microsoft.com/office/powerpoint/2012/main" userId="S-1-5-21-1992066824-1793962781-1944284079-1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5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4" y="0"/>
            <a:ext cx="2946275" cy="495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A309B-5151-4925-A1B0-540D20DCE6B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51370"/>
            <a:ext cx="5436909" cy="3887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163"/>
            <a:ext cx="2946275" cy="495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4" y="9377163"/>
            <a:ext cx="2946275" cy="495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BBAC-1477-43D5-90C1-7B99FF9F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5626-597D-4C7A-884B-298D82898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AF4A0-36FE-477A-A8DF-EEC2573A6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884E7-95B9-4A0F-B403-82F55987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34B8-8AAF-441C-90E5-96181C92B6B4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B041-4713-411E-8B88-103D9F67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6774-ABF3-474A-A928-8950E47A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1FCB-79C7-4AED-B92E-1AEE7BC5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7F720-AD64-4FF3-8763-98FBB9A55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888E9-1997-4730-B184-B873474B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FBF-7CA5-4DAA-89BB-2A7075148368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D0A-AFC8-4FD8-8C14-C4203C7A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E174-35ED-4324-B6B5-2B177890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02F7A-EBA9-42B3-9946-A20CEFF28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DB0E9-1D22-4DF7-8317-0CB045314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79B8A-D5AF-483E-BF66-9476FBFC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82FE-8E14-4B77-8702-898AD1676859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C9E5-82E6-47D0-9088-83923CD7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D5B4-B868-44A2-8435-191C483A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1B7C-C1DE-4E55-A4B2-4FDAB953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E549-0DED-40DF-B648-C2FCD147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B513B-0D83-4B85-8D7F-8345D4BC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F4B-9620-4762-BF17-F50B414449D7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EA8D-A8F6-47B8-8C9A-CC320805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A2949-C6FB-4257-BE75-9A5E1303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5F00-82B7-492F-90E9-1BB08960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ABC4-9544-4A5C-8E39-B27D9731E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B3E3-52ED-416E-80E5-69CC4058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F50C-1BA1-446E-B0E1-DC09A99E2FBC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1EFE0-C730-40F4-8F23-D117A6A7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45C2-C96A-4A1F-8CCC-932743E2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585F-259E-4921-88D7-0EF8E1C1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C7AE-4A82-4006-BD3E-8CC459C5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D059-4A40-4D0F-9560-CAEFF6CFE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377B-B2A8-4AC4-BE51-2F78D173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F58-07FD-4D1E-A266-46A2AC0141D6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D9C24-1345-46D9-A5F2-8F3EFA9D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10C3-B18B-4967-965A-383A0932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6B54-E834-4D34-9101-27A6C509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C109-C047-4CA9-BAE0-249AB6F79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D1399-035A-4A03-9833-E4DB7920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43BD2-78A4-4D05-ADE8-B4EACBD7E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85C1E-050E-4355-86E0-F12045DB5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C93D6-4397-491B-AFB5-8747727D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2E1-FC2C-4F69-838C-6C5E708A30D9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9994D-D6C5-433C-8C21-2A6B2996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AEF0B-65A4-41BE-A118-EEF62D73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474C-B55E-49FF-ACA7-7302F7CC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C5FAA-895E-4AA9-A1AC-0490EC58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1F71-E580-4DE9-8E0B-DE478DC7213F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1C966-919F-46B5-BCFE-56A8EE75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A8CBF-820F-4220-A8BB-7A386F2A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90307-DAC5-4BA0-8D1B-22FAC623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C213-805F-435C-8C8A-40184D210739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683C8-9AEA-448B-A940-D7990DB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7586D-651B-48EB-A340-DC4E5D79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BD93-2B1F-4A21-BE2D-B064A688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4125-A176-40EC-920E-B59B1CC0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674F0-670F-4D34-AA74-34C898CC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1693B-7BC3-4D75-9F49-DDE9286B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6CAD-A307-4884-A303-3416C100D69B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E9E5D-FA69-41DA-8CD8-8CEFCC1B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667C0-42A4-4D2C-A71D-A532DF0A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3701-D38D-4797-BF54-6E8FE322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1D203-7636-44A8-8300-F3D6DDC20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577-E4FA-485D-819B-5CFA77A1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60CD8-E00A-4481-BE99-FC8E9740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9AAD-5755-41D7-A812-8274BE5FC148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876B0-CA45-4E6C-AD98-C1A80971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CDG Training Nov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A253-B256-41C8-9808-50659974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65512-7F81-4BFD-95EC-0067B8D1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4063-299C-4DEA-87E1-3D51DF1F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7BCC0-82ED-4801-B69A-24E275E6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026F-A7EF-405A-A99F-501C78D2CFE4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CFFFE-737C-4338-942E-5F347932A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CDG Training Nov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DCC8-E21C-4811-86B4-8671E8433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92B2-5035-41A5-BF9E-8E8C9BF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8981D7-878A-47E9-8143-75CBA7D5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8F54C-5BE5-4499-A74E-CAE0DF19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D46C-1C8C-4F10-B05F-DB36AA48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1729794"/>
            <a:ext cx="10335550" cy="4322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7FE5D-1A0A-4213-B615-532C25A4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640"/>
            <a:ext cx="6529382" cy="2773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4C63A-DBFF-4936-A66F-B9F993A124BD}"/>
              </a:ext>
            </a:extLst>
          </p:cNvPr>
          <p:cNvSpPr/>
          <p:nvPr/>
        </p:nvSpPr>
        <p:spPr>
          <a:xfrm>
            <a:off x="7915948" y="1271382"/>
            <a:ext cx="389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1. Log in using your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Singpass</a:t>
            </a:r>
            <a:endParaRPr lang="en-SG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C092E5-E231-46FE-857F-EC715C9E35DE}"/>
              </a:ext>
            </a:extLst>
          </p:cNvPr>
          <p:cNvCxnSpPr/>
          <p:nvPr/>
        </p:nvCxnSpPr>
        <p:spPr>
          <a:xfrm>
            <a:off x="10434320" y="1640714"/>
            <a:ext cx="0" cy="29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88902F7-4D78-47F8-8DBC-B0A1655EBB17}"/>
              </a:ext>
            </a:extLst>
          </p:cNvPr>
          <p:cNvSpPr/>
          <p:nvPr/>
        </p:nvSpPr>
        <p:spPr>
          <a:xfrm>
            <a:off x="7466422" y="6141377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2. Select Access E-Service </a:t>
            </a:r>
            <a:endParaRPr lang="en-SG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B59A6-1C85-492F-9541-5F575D9016C4}"/>
              </a:ext>
            </a:extLst>
          </p:cNvPr>
          <p:cNvCxnSpPr/>
          <p:nvPr/>
        </p:nvCxnSpPr>
        <p:spPr>
          <a:xfrm>
            <a:off x="4968240" y="5364480"/>
            <a:ext cx="224536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7E108C7-BB89-4AD8-95AC-D7A1B67F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7A6-8C59-49C5-8B96-00938E00CA56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F9946-3C17-40C0-ABD3-58A7F27F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1559-CDE8-4949-8C4B-B21EF87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45092B2-5035-41A5-BF9E-8E8C9BF2EAE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6A41E-B6F9-4AC3-8C32-C6CDAF16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2" y="633968"/>
            <a:ext cx="9802838" cy="4429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4BE9E2-3905-4BEA-8C0A-99A780096ACC}"/>
              </a:ext>
            </a:extLst>
          </p:cNvPr>
          <p:cNvSpPr/>
          <p:nvPr/>
        </p:nvSpPr>
        <p:spPr>
          <a:xfrm>
            <a:off x="5597660" y="5571409"/>
            <a:ext cx="5796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3. Select Check and Claim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SkillsFuture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Credit </a:t>
            </a:r>
            <a:endParaRPr lang="en-SG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4D417C-4D99-4DA6-8BF7-A0BBB8CCF2C3}"/>
              </a:ext>
            </a:extLst>
          </p:cNvPr>
          <p:cNvCxnSpPr/>
          <p:nvPr/>
        </p:nvCxnSpPr>
        <p:spPr>
          <a:xfrm>
            <a:off x="2773680" y="3277158"/>
            <a:ext cx="3068320" cy="229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50D8848-8800-42B1-985B-12078DF2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8133-6CCC-4777-B4DD-520FF44F1FEC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DACB3B-0B76-494C-8E4B-D7E41B7A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315AB-1E75-4139-AFD4-29F9D0B6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F5FE7-BD17-47B1-8FE1-D45AA3C7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9" y="665480"/>
            <a:ext cx="11904562" cy="426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FA7068-E04E-4BE4-AD53-FBFC1942A8F2}"/>
              </a:ext>
            </a:extLst>
          </p:cNvPr>
          <p:cNvSpPr/>
          <p:nvPr/>
        </p:nvSpPr>
        <p:spPr>
          <a:xfrm>
            <a:off x="6997450" y="5538768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4. Select: Submit A Claim </a:t>
            </a:r>
            <a:endParaRPr lang="en-SG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9F1C90-7553-4CFF-AA7A-AFC0F403534B}"/>
              </a:ext>
            </a:extLst>
          </p:cNvPr>
          <p:cNvCxnSpPr/>
          <p:nvPr/>
        </p:nvCxnSpPr>
        <p:spPr>
          <a:xfrm>
            <a:off x="2204720" y="2458720"/>
            <a:ext cx="4348480" cy="300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A1DF84-EB29-467F-9CEF-D1DBE5DA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27DE-F62E-4E94-B7E1-217B26EBA511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2D10C7-A764-4ADF-9C95-F1B1D2C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959"/>
            <a:ext cx="4114800" cy="365125"/>
          </a:xfrm>
        </p:spPr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2343A-3708-4C81-B1CE-7A38EDD2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C1EBB-9CB8-4FEC-AD69-A61EE630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373551"/>
            <a:ext cx="10165080" cy="2674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CA179A-02D7-4D8A-A64C-2472A8005290}"/>
              </a:ext>
            </a:extLst>
          </p:cNvPr>
          <p:cNvSpPr/>
          <p:nvPr/>
        </p:nvSpPr>
        <p:spPr>
          <a:xfrm>
            <a:off x="5878188" y="316291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Step 5. </a:t>
            </a:r>
            <a:r>
              <a:rPr lang="en-US" sz="2000" b="1" dirty="0">
                <a:solidFill>
                  <a:srgbClr val="FF0000"/>
                </a:solidFill>
              </a:rPr>
              <a:t>Click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Enter</a:t>
            </a:r>
            <a:r>
              <a:rPr lang="en-US" sz="2000" dirty="0">
                <a:solidFill>
                  <a:prstClr val="black"/>
                </a:solidFill>
              </a:rPr>
              <a:t> “Comfort Transportation Pte Ltd and </a:t>
            </a:r>
            <a:r>
              <a:rPr lang="en-US" sz="2000" b="1" dirty="0">
                <a:solidFill>
                  <a:srgbClr val="FF0000"/>
                </a:solidFill>
              </a:rPr>
              <a:t>SEARCH</a:t>
            </a:r>
            <a:r>
              <a:rPr lang="en-US" sz="2000" dirty="0">
                <a:solidFill>
                  <a:prstClr val="black"/>
                </a:solidFill>
              </a:rPr>
              <a:t> for the course.</a:t>
            </a:r>
          </a:p>
          <a:p>
            <a:r>
              <a:rPr lang="en-US" sz="2000" dirty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Bus course</a:t>
            </a:r>
            <a:r>
              <a:rPr lang="en-US" sz="2000" dirty="0"/>
              <a:t>, enter “ </a:t>
            </a:r>
            <a:r>
              <a:rPr lang="en-US" sz="2000" dirty="0" err="1"/>
              <a:t>ComfortDelGro</a:t>
            </a:r>
            <a:r>
              <a:rPr lang="en-US" sz="2000" dirty="0"/>
              <a:t> Bus Pte Ltd</a:t>
            </a:r>
            <a:endParaRPr lang="en-SG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493A-BC44-42E9-83F9-0DAC719C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2" y="4116892"/>
            <a:ext cx="6894838" cy="24508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D0F8DA-1341-4E7D-8E9C-EE413A90954D}"/>
              </a:ext>
            </a:extLst>
          </p:cNvPr>
          <p:cNvCxnSpPr/>
          <p:nvPr/>
        </p:nvCxnSpPr>
        <p:spPr>
          <a:xfrm>
            <a:off x="6278880" y="3048000"/>
            <a:ext cx="0" cy="21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63FFC-E5D3-401C-9B10-D38CAAB42666}"/>
              </a:ext>
            </a:extLst>
          </p:cNvPr>
          <p:cNvSpPr/>
          <p:nvPr/>
        </p:nvSpPr>
        <p:spPr>
          <a:xfrm>
            <a:off x="8319915" y="5037008"/>
            <a:ext cx="3683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Step 6. </a:t>
            </a:r>
            <a:r>
              <a:rPr lang="en-US" sz="2000" b="1" dirty="0">
                <a:solidFill>
                  <a:srgbClr val="FF0000"/>
                </a:solidFill>
              </a:rPr>
              <a:t>Choose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the correct course</a:t>
            </a:r>
            <a:endParaRPr lang="en-SG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159D63-BA67-4F53-8B78-A9FD0654E126}"/>
              </a:ext>
            </a:extLst>
          </p:cNvPr>
          <p:cNvCxnSpPr/>
          <p:nvPr/>
        </p:nvCxnSpPr>
        <p:spPr>
          <a:xfrm>
            <a:off x="4330700" y="5117899"/>
            <a:ext cx="3764280" cy="8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223E79E-14C3-4A59-8DA2-B8C1D09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B13-E7F6-4BC7-807B-882E9362F4B2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E50306-180C-41D9-9DAF-97AA33A4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282"/>
            <a:ext cx="4114800" cy="365125"/>
          </a:xfrm>
        </p:spPr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9C499B-0DE0-45E8-AA6A-8AC3E0E7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C6420-4D88-4FEA-A2D7-EC463A34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4" y="147050"/>
            <a:ext cx="3733992" cy="1244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FBE75C-E1B9-457F-A87F-7EC4FE01568E}"/>
              </a:ext>
            </a:extLst>
          </p:cNvPr>
          <p:cNvSpPr txBox="1"/>
          <p:nvPr/>
        </p:nvSpPr>
        <p:spPr>
          <a:xfrm>
            <a:off x="4492418" y="192783"/>
            <a:ext cx="45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7. </a:t>
            </a:r>
            <a:r>
              <a:rPr lang="en-US" sz="2000" dirty="0"/>
              <a:t>Enter the </a:t>
            </a:r>
            <a:r>
              <a:rPr lang="en-US" sz="2000" b="1" dirty="0">
                <a:solidFill>
                  <a:srgbClr val="FF0000"/>
                </a:solidFill>
              </a:rPr>
              <a:t>first </a:t>
            </a:r>
            <a:r>
              <a:rPr lang="en-US" sz="2000" b="1" dirty="0"/>
              <a:t>Day of Course Date</a:t>
            </a:r>
            <a:endParaRPr lang="en-SG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963C3-03FE-4678-8BA2-B93888FD36AD}"/>
              </a:ext>
            </a:extLst>
          </p:cNvPr>
          <p:cNvSpPr txBox="1"/>
          <p:nvPr/>
        </p:nvSpPr>
        <p:spPr>
          <a:xfrm>
            <a:off x="6170615" y="965603"/>
            <a:ext cx="208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8. Click </a:t>
            </a:r>
            <a:r>
              <a:rPr lang="en-US" sz="2000" b="1" dirty="0">
                <a:solidFill>
                  <a:srgbClr val="FF0000"/>
                </a:solidFill>
              </a:rPr>
              <a:t>NEXT</a:t>
            </a:r>
            <a:endParaRPr lang="en-SG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50C429-57DF-4CE0-9930-CC1BBF0D6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9" y="2387265"/>
            <a:ext cx="5982007" cy="423566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CC41C-5178-4AEA-B48B-6B3EC9ED3414}"/>
              </a:ext>
            </a:extLst>
          </p:cNvPr>
          <p:cNvCxnSpPr/>
          <p:nvPr/>
        </p:nvCxnSpPr>
        <p:spPr>
          <a:xfrm>
            <a:off x="2828071" y="3352800"/>
            <a:ext cx="514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66862F-5CF7-45A4-BE0C-9CB1DAB94F14}"/>
              </a:ext>
            </a:extLst>
          </p:cNvPr>
          <p:cNvSpPr txBox="1"/>
          <p:nvPr/>
        </p:nvSpPr>
        <p:spPr>
          <a:xfrm>
            <a:off x="7923311" y="3152745"/>
            <a:ext cx="3614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9</a:t>
            </a:r>
            <a:r>
              <a:rPr lang="en-US" sz="2000" dirty="0"/>
              <a:t>. Enter both </a:t>
            </a:r>
            <a:r>
              <a:rPr lang="en-US" sz="2000" b="1" dirty="0">
                <a:solidFill>
                  <a:srgbClr val="FF0000"/>
                </a:solidFill>
              </a:rPr>
              <a:t>same</a:t>
            </a:r>
            <a:r>
              <a:rPr lang="en-US" sz="2000" dirty="0"/>
              <a:t> amount </a:t>
            </a:r>
            <a:endParaRPr lang="en-SG" sz="2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8AF61C-42AB-4A88-A274-9CD6B9610CB3}"/>
              </a:ext>
            </a:extLst>
          </p:cNvPr>
          <p:cNvCxnSpPr/>
          <p:nvPr/>
        </p:nvCxnSpPr>
        <p:spPr>
          <a:xfrm>
            <a:off x="5283200" y="4882854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10F6D2-2DA3-4BDB-A853-A7E8BCCB130B}"/>
              </a:ext>
            </a:extLst>
          </p:cNvPr>
          <p:cNvSpPr txBox="1"/>
          <p:nvPr/>
        </p:nvSpPr>
        <p:spPr>
          <a:xfrm>
            <a:off x="7207679" y="4271137"/>
            <a:ext cx="459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10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Upload</a:t>
            </a:r>
            <a:r>
              <a:rPr lang="en-US" sz="2000" dirty="0"/>
              <a:t> the Registration of Course Letter</a:t>
            </a:r>
            <a:endParaRPr lang="en-SG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5468A0-6F05-4B79-964E-3F0632607015}"/>
              </a:ext>
            </a:extLst>
          </p:cNvPr>
          <p:cNvCxnSpPr/>
          <p:nvPr/>
        </p:nvCxnSpPr>
        <p:spPr>
          <a:xfrm>
            <a:off x="5953760" y="6356350"/>
            <a:ext cx="1584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1FF87F-C1E8-48A7-9241-F3AF2C827323}"/>
              </a:ext>
            </a:extLst>
          </p:cNvPr>
          <p:cNvSpPr txBox="1"/>
          <p:nvPr/>
        </p:nvSpPr>
        <p:spPr>
          <a:xfrm>
            <a:off x="7538720" y="6070023"/>
            <a:ext cx="273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11</a:t>
            </a:r>
            <a:r>
              <a:rPr lang="en-US" sz="2000" dirty="0"/>
              <a:t>. Click on </a:t>
            </a:r>
            <a:r>
              <a:rPr lang="en-US" sz="2000" b="1" dirty="0">
                <a:solidFill>
                  <a:srgbClr val="FF0000"/>
                </a:solidFill>
              </a:rPr>
              <a:t>Review</a:t>
            </a:r>
            <a:endParaRPr lang="en-SG" sz="20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18168F-2258-476D-9525-03A0EFBE38A8}"/>
              </a:ext>
            </a:extLst>
          </p:cNvPr>
          <p:cNvCxnSpPr/>
          <p:nvPr/>
        </p:nvCxnSpPr>
        <p:spPr>
          <a:xfrm>
            <a:off x="3233420" y="1153796"/>
            <a:ext cx="2933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AAB0C38-E0F4-4711-B0A9-52BFCA8CD518}"/>
              </a:ext>
            </a:extLst>
          </p:cNvPr>
          <p:cNvCxnSpPr/>
          <p:nvPr/>
        </p:nvCxnSpPr>
        <p:spPr>
          <a:xfrm flipV="1">
            <a:off x="2428240" y="223520"/>
            <a:ext cx="1610360" cy="7302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651F2AD0-6D56-4E5C-B287-1EE219308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321" y="4632241"/>
            <a:ext cx="1160441" cy="1555197"/>
          </a:xfrm>
          <a:prstGeom prst="rect">
            <a:avLst/>
          </a:prstGeom>
        </p:spPr>
      </p:pic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DCD4FD76-0075-43A6-9D96-B5CB2A24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1267-BA89-49E3-B73E-526792ADEA6C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0663A-6733-4E81-AC21-44A61470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7E793-02D5-4470-A15C-74B5E86B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81716-8575-40B2-A247-7D61963E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5" y="230861"/>
            <a:ext cx="6499056" cy="26342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E3DDDC-77B3-4F20-87F1-8DF1815220FF}"/>
              </a:ext>
            </a:extLst>
          </p:cNvPr>
          <p:cNvCxnSpPr>
            <a:cxnSpLocks/>
          </p:cNvCxnSpPr>
          <p:nvPr/>
        </p:nvCxnSpPr>
        <p:spPr>
          <a:xfrm flipV="1">
            <a:off x="680720" y="1747520"/>
            <a:ext cx="7833360" cy="56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304A1-2D8B-4B2B-9FD7-E4EED982CCFF}"/>
              </a:ext>
            </a:extLst>
          </p:cNvPr>
          <p:cNvSpPr txBox="1"/>
          <p:nvPr/>
        </p:nvSpPr>
        <p:spPr>
          <a:xfrm>
            <a:off x="8610600" y="1547465"/>
            <a:ext cx="349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12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Trick</a:t>
            </a:r>
            <a:r>
              <a:rPr lang="en-US" sz="2000" dirty="0"/>
              <a:t> and Enter </a:t>
            </a:r>
            <a:r>
              <a:rPr lang="en-US" sz="2000" dirty="0">
                <a:solidFill>
                  <a:srgbClr val="FF0000"/>
                </a:solidFill>
              </a:rPr>
              <a:t>Submit</a:t>
            </a:r>
            <a:r>
              <a:rPr lang="en-US" sz="2000" dirty="0"/>
              <a:t> </a:t>
            </a:r>
            <a:endParaRPr lang="en-SG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0ED51D-FB86-4442-A0DE-21238F46477C}"/>
              </a:ext>
            </a:extLst>
          </p:cNvPr>
          <p:cNvCxnSpPr>
            <a:cxnSpLocks/>
          </p:cNvCxnSpPr>
          <p:nvPr/>
        </p:nvCxnSpPr>
        <p:spPr>
          <a:xfrm flipV="1">
            <a:off x="6929121" y="2032000"/>
            <a:ext cx="1584959" cy="67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16F981-D601-4EB7-9CD2-740B738D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3098800"/>
            <a:ext cx="4114800" cy="314788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99152E-8129-431E-ADA3-F767FF596CB2}"/>
              </a:ext>
            </a:extLst>
          </p:cNvPr>
          <p:cNvCxnSpPr/>
          <p:nvPr/>
        </p:nvCxnSpPr>
        <p:spPr>
          <a:xfrm flipV="1">
            <a:off x="4246880" y="5963920"/>
            <a:ext cx="4053840" cy="282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69806A-5DAE-47D7-84CB-51B2C5D6026A}"/>
              </a:ext>
            </a:extLst>
          </p:cNvPr>
          <p:cNvSpPr txBox="1"/>
          <p:nvPr/>
        </p:nvSpPr>
        <p:spPr>
          <a:xfrm>
            <a:off x="8361680" y="5763865"/>
            <a:ext cx="385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13</a:t>
            </a:r>
            <a:r>
              <a:rPr lang="en-US" sz="2000" dirty="0"/>
              <a:t>. Click on </a:t>
            </a:r>
            <a:r>
              <a:rPr lang="en-US" sz="2000" b="1" dirty="0">
                <a:solidFill>
                  <a:srgbClr val="FF0000"/>
                </a:solidFill>
              </a:rPr>
              <a:t>Agree and Submit</a:t>
            </a:r>
            <a:endParaRPr lang="en-SG" sz="2000" b="1" dirty="0">
              <a:solidFill>
                <a:srgbClr val="FF0000"/>
              </a:solidFill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BDAA00B-9784-43AB-BC16-F573257F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B28-D416-4359-893B-7A679E24DDD6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C6BE0-42B5-4416-AC1D-EACC4274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US" dirty="0"/>
              <a:t>CDG Training Nov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88E46-4512-4542-8161-3D3FBBB9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92B2-5035-41A5-BF9E-8E8C9BF2EAEC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59A2E-BC73-42E5-B4E1-A52A0AC48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36" y="267287"/>
            <a:ext cx="3829247" cy="18733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680A6A-7555-4463-9781-257444D7772F}"/>
              </a:ext>
            </a:extLst>
          </p:cNvPr>
          <p:cNvCxnSpPr/>
          <p:nvPr/>
        </p:nvCxnSpPr>
        <p:spPr>
          <a:xfrm>
            <a:off x="3180080" y="1625600"/>
            <a:ext cx="2316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FFCAB8A-3B16-4329-A00A-AD898EC9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2921319"/>
            <a:ext cx="8657178" cy="3024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706B1-0AD9-4C98-9E90-75969A2C4FF9}"/>
              </a:ext>
            </a:extLst>
          </p:cNvPr>
          <p:cNvSpPr txBox="1"/>
          <p:nvPr/>
        </p:nvSpPr>
        <p:spPr>
          <a:xfrm>
            <a:off x="5872480" y="1440934"/>
            <a:ext cx="363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Step 14.  Click to </a:t>
            </a:r>
            <a:r>
              <a:rPr lang="en-US" sz="2000" b="1" dirty="0">
                <a:solidFill>
                  <a:srgbClr val="FF0000"/>
                </a:solidFill>
              </a:rPr>
              <a:t>View</a:t>
            </a:r>
            <a:r>
              <a:rPr lang="en-US" sz="2000" dirty="0"/>
              <a:t> your claim</a:t>
            </a:r>
            <a:endParaRPr lang="en-SG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EF54E-E4BC-483B-AEE3-980BA25758B0}"/>
              </a:ext>
            </a:extLst>
          </p:cNvPr>
          <p:cNvSpPr txBox="1"/>
          <p:nvPr/>
        </p:nvSpPr>
        <p:spPr>
          <a:xfrm>
            <a:off x="9064641" y="4568189"/>
            <a:ext cx="286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Final Step</a:t>
            </a:r>
            <a:r>
              <a:rPr lang="en-US" dirty="0"/>
              <a:t>. </a:t>
            </a:r>
            <a:r>
              <a:rPr lang="en-US" sz="2000" dirty="0"/>
              <a:t>Check the claim details and wait for Approval</a:t>
            </a:r>
            <a:endParaRPr lang="en-SG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9DFC7-5235-4FC5-A3D3-53F2CFE24EBF}"/>
              </a:ext>
            </a:extLst>
          </p:cNvPr>
          <p:cNvSpPr txBox="1"/>
          <p:nvPr/>
        </p:nvSpPr>
        <p:spPr>
          <a:xfrm>
            <a:off x="5401036" y="598701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End</a:t>
            </a:r>
            <a:endParaRPr lang="en-SG" b="1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AD3383F-1433-46ED-96E1-DDA57C7B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D57-058B-4747-B45E-B670E2C5D739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753489C37B8469CD5D494F24FE3B5" ma:contentTypeVersion="17" ma:contentTypeDescription="Create a new document." ma:contentTypeScope="" ma:versionID="68f1327f41c9a547ccb782127928af44">
  <xsd:schema xmlns:xsd="http://www.w3.org/2001/XMLSchema" xmlns:xs="http://www.w3.org/2001/XMLSchema" xmlns:p="http://schemas.microsoft.com/office/2006/metadata/properties" xmlns:ns3="4f0cc8b6-00cf-47f2-8e68-e79457ec8019" xmlns:ns4="a66a002f-4fed-4e44-8ff8-3d51146b5e9b" targetNamespace="http://schemas.microsoft.com/office/2006/metadata/properties" ma:root="true" ma:fieldsID="a94666d2086ce86f550fede9d79c6dfe" ns3:_="" ns4:_="">
    <xsd:import namespace="4f0cc8b6-00cf-47f2-8e68-e79457ec8019"/>
    <xsd:import namespace="a66a002f-4fed-4e44-8ff8-3d51146b5e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cc8b6-00cf-47f2-8e68-e79457ec8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002f-4fed-4e44-8ff8-3d51146b5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0cc8b6-00cf-47f2-8e68-e79457ec8019" xsi:nil="true"/>
  </documentManagement>
</p:properties>
</file>

<file path=customXml/itemProps1.xml><?xml version="1.0" encoding="utf-8"?>
<ds:datastoreItem xmlns:ds="http://schemas.openxmlformats.org/officeDocument/2006/customXml" ds:itemID="{0708D385-B057-422A-BE5D-44DFDE8A9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cc8b6-00cf-47f2-8e68-e79457ec8019"/>
    <ds:schemaRef ds:uri="a66a002f-4fed-4e44-8ff8-3d51146b5e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81486C-E697-430F-AD8D-BCC41DE74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CD228-A89E-43BD-992A-024A44B50DB2}">
  <ds:schemaRefs>
    <ds:schemaRef ds:uri="http://schemas.microsoft.com/office/2006/metadata/properties"/>
    <ds:schemaRef ds:uri="a66a002f-4fed-4e44-8ff8-3d51146b5e9b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f0cc8b6-00cf-47f2-8e68-e79457ec80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180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Aw Po Po</dc:creator>
  <cp:lastModifiedBy>Agnes Aw Po Po</cp:lastModifiedBy>
  <cp:revision>60</cp:revision>
  <cp:lastPrinted>2023-08-16T07:24:17Z</cp:lastPrinted>
  <dcterms:created xsi:type="dcterms:W3CDTF">2021-03-17T00:46:12Z</dcterms:created>
  <dcterms:modified xsi:type="dcterms:W3CDTF">2023-11-30T03:50:23Z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0x010100B8C753489C37B8469CD5D494F24FE3B5</vt:lpwstr>
  </property>
</Properties>
</file>